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8244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ROOM AT THE CROSS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millions have found him a friend,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have turned from the sins, they have sinned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Saviour still waits, to open the gates,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welcomes a sinner before it’s too late.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room at the cross for you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Tho’ millions have come there’s still room for one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there’s room at the cross for you.</a:t>
            </a:r>
          </a:p>
        </p:txBody>
      </p:sp>
    </p:spTree>
    <p:extLst>
      <p:ext uri="{BB962C8B-B14F-4D97-AF65-F5344CB8AC3E}">
        <p14:creationId xmlns:p14="http://schemas.microsoft.com/office/powerpoint/2010/main" val="41857993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74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ROOM AT THE CROSS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2025-05-12T15:02:10Z</dcterms:modified>
</cp:coreProperties>
</file>