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52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hand of my Saviour is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love of my Saviour is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sunshine or rain, thru’ loss or in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blood flows from Calvary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wipe every stain.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9261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ROOM 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2025-05-12T15:02:18Z</dcterms:modified>
</cp:coreProperties>
</file>