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744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SEEK THE LORD WHEN IN TROUBLE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in trouble,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midst your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you’re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him everywhere.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you’re burdened down with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whisper him this little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worried Lord, what shall I do,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think I’ll trust all things to you.</a:t>
            </a:r>
          </a:p>
        </p:txBody>
      </p:sp>
    </p:spTree>
    <p:extLst>
      <p:ext uri="{BB962C8B-B14F-4D97-AF65-F5344CB8AC3E}">
        <p14:creationId xmlns:p14="http://schemas.microsoft.com/office/powerpoint/2010/main" val="39291162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SEEK THE LORD WHEN IN TROUBLE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2025-05-12T15:13:06Z</dcterms:modified>
</cp:coreProperties>
</file>