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SEEK YE FIRST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</a:t>
            </a:r>
            <a:r>
              <a:rPr lang="en-GB" sz="3800" b="1" i="1" dirty="0" err="1">
                <a:solidFill>
                  <a:schemeClr val="lt1"/>
                </a:solidFill>
              </a:rPr>
              <a:t>Allelu</a:t>
            </a:r>
            <a:r>
              <a:rPr lang="en-GB" sz="3800" b="1" i="1" dirty="0">
                <a:solidFill>
                  <a:schemeClr val="lt1"/>
                </a:solidFill>
              </a:rPr>
              <a:t> Alleluia, Alleluia </a:t>
            </a:r>
            <a:r>
              <a:rPr lang="en-GB" sz="3800" b="1" i="1" dirty="0" err="1">
                <a:solidFill>
                  <a:schemeClr val="lt1"/>
                </a:solidFill>
              </a:rPr>
              <a:t>Alleluia</a:t>
            </a:r>
            <a:r>
              <a:rPr lang="en-GB" sz="3800" b="1" i="1" dirty="0">
                <a:solidFill>
                  <a:schemeClr val="lt1"/>
                </a:solidFill>
              </a:rPr>
              <a:t> (2)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Seek ye first the kingdom of God,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and his righteousness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and all these things shall be added unto you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Alleluia, Alleluia.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SEEK YE FIRST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508</cp:revision>
  <dcterms:modified xsi:type="dcterms:W3CDTF">2024-04-29T18:20:10Z</dcterms:modified>
</cp:coreProperties>
</file>