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RECEIPPT-TAGS:COMMUNION,PSALM,SPIRIT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SEND FORTH YOUR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spirit,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face of the earth be renewed.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soul, arise and bless the Lord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him: “My God, how great you are!”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are clothed with majesty and splendour,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light is the garment to wear.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SEND FORTH YOUR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2025-05-12T15:14:29Z</dcterms:modified>
</cp:coreProperties>
</file>