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RECEIPPT-TAGS:COMMUNION,PSALM,SPIRIT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37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springs gush forth into the valleys;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they flow, O Lord between the hills.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their banks abide the birds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 from the branches above</a:t>
            </a:r>
          </a:p>
        </p:txBody>
      </p:sp>
    </p:spTree>
    <p:extLst>
      <p:ext uri="{BB962C8B-B14F-4D97-AF65-F5344CB8AC3E}">
        <p14:creationId xmlns:p14="http://schemas.microsoft.com/office/powerpoint/2010/main" val="16197595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SEND FORTH YOUR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2025-05-12T15:14:44Z</dcterms:modified>
</cp:coreProperties>
</file>