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RECEIPPT-TAGS:COMMUNION,PSALM,SPIRIT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7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home you water every mountain,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earth drinks deeply of your gifts.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grass sprout up to feed the cattle,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fruit 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bearing plants for our needs.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890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SEND FORTH YOUR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2025-05-12T15:14:51Z</dcterms:modified>
</cp:coreProperties>
</file>