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SET ME LIKE A SEAL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seal on your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right it is to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is stronger than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even than hell!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flash of it is a flash of fire,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flame of Yahweh himself.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SET ME LIKE A SEAL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2025-05-12T15:15:37Z</dcterms:modified>
</cp:coreProperties>
</file>