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8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RECEIPPT-TAGS:NUPTIAL,PSALM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35725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SET ME LIKE A SEAL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Set me like a seal on your heart,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like a seal on your arm,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Set me like a seal on your heart,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how right it is to love you.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40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Come then my love, come my beloved,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 flood can quench our thirst,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love if real has no end.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41844829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67</Words>
  <Application>Microsoft Office PowerPoint</Application>
  <PresentationFormat>On-screen Show (4:3)</PresentationFormat>
  <Paragraphs>10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SET ME LIKE A SEAL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572</cp:revision>
  <dcterms:modified xsi:type="dcterms:W3CDTF">2025-05-12T15:15:43Z</dcterms:modified>
</cp:coreProperties>
</file>