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RECEIPPT-TAGS:PRAISE,RECESSIONAL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827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SHINE JESUS SHINE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the light of your love is shining,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midst of the darkness shining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Jesus, light of the world, shine upon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us free by the truth you now bring us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Shine on me, shine on me.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SHINE JESUS SHINE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Shine, Jesus shine!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this land with the Father’s glory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Blaze, Spirit blaze,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our hearts on fire.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Flow, river flow,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flood the nations with grace and mercy;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 forth your love,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and let there be light.</a:t>
            </a:r>
          </a:p>
        </p:txBody>
      </p:sp>
    </p:spTree>
    <p:extLst>
      <p:ext uri="{BB962C8B-B14F-4D97-AF65-F5344CB8AC3E}">
        <p14:creationId xmlns:p14="http://schemas.microsoft.com/office/powerpoint/2010/main" val="10907631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105</Words>
  <Application>Microsoft Office PowerPoint</Application>
  <PresentationFormat>On-screen Show (4:3)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SHINE JESUS SHINE</vt:lpstr>
      <vt:lpstr>SHINE JESUS SHINE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575</cp:revision>
  <dcterms:modified xsi:type="dcterms:W3CDTF">2025-05-12T15:17:45Z</dcterms:modified>
</cp:coreProperties>
</file>