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0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RECEIPPT-TAGS:PRAISE,RECESSIONAL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15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10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 come to your awesome presence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shadows into your radiance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I may enter your brightness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me, try me, consume all my darkness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on me, shine on me.</a:t>
            </a:r>
          </a:p>
        </p:txBody>
      </p:sp>
    </p:spTree>
    <p:extLst>
      <p:ext uri="{BB962C8B-B14F-4D97-AF65-F5344CB8AC3E}">
        <p14:creationId xmlns:p14="http://schemas.microsoft.com/office/powerpoint/2010/main" val="218835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Shine, Jesus shine!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this land with the Father’s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Blaze, Spirit blaze,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Flow, river flow,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 the nations with grace and mercy;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and let there be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8658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99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SHINE JESUS SHINE</vt:lpstr>
      <vt:lpstr>SHINE JESUS SHINE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2025-05-12T15:17:53Z</dcterms:modified>
</cp:coreProperties>
</file>