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RECEIPPT-TAGS:ACCLAMATION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SHOW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fi-FI" sz="4000" b="1" i="1" dirty="0">
                <a:solidFill>
                  <a:schemeClr val="lt1"/>
                </a:solidFill>
              </a:rPr>
              <a:t>Alleluia, Allelu, Alleluia,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fi-FI" sz="4000" b="1" i="1" dirty="0">
                <a:solidFill>
                  <a:schemeClr val="lt1"/>
                </a:solidFill>
              </a:rPr>
              <a:t>Alleluia, Alleluia {2}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40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Show me your way O Lord,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Guide me along your path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Bend my heart to your will,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Teach me your decrees.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SHOW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507</cp:revision>
  <dcterms:modified xsi:type="dcterms:W3CDTF">2025-05-12T15:04:34Z</dcterms:modified>
</cp:coreProperties>
</file>