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SIGN OF CONQUEST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cross, Jesus was pinioned,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helplessly for all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sins were nailed </a:t>
            </a:r>
            <a:r>
              <a:rPr lang="en-GB" sz="37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there,beside</a:t>
            </a: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it from us, to set us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suffering, a sign of failure,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foolishness, a sign of hate,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victory, a sign of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freedom and a sign of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SIGN OF CONQUEST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2025-05-12T15:19:04Z</dcterms:modified>
</cp:coreProperties>
</file>