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SILENT NIGHT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Silent night! Holy night!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is calm, all is bright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Round yon virgin mother and child,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Holy infant so tender and mild,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Sleep in heavenly peace!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Sleep in heavenly peace!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42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SILENT NIGHT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2025-05-12T15:21:20Z</dcterms:modified>
</cp:coreProperties>
</file>