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98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SILENT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 of God, love’s pure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Radiant beams from thy holy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dawn of redeeming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Lord at thy birth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Lord at thy birth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4063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SILENT 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2025-05-12T15:22:17Z</dcterms:modified>
</cp:coreProperties>
</file>