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0" r:id="rId1"/>
    <p:sldMasterId id="2147483671" r:id="rId2"/>
  </p:sldMasterIdLst>
  <p:notesMasterIdLst>
    <p:notesMasterId r:id="rId4"/>
  </p:notesMasterIdLst>
  <p:sldIdLst>
    <p:sldId id="256" r:id="rId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83EEBF-E0CB-4B5A-8EEF-3DF9FE504588}" v="2" dt="2023-06-07T19:54:42.191"/>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5" d="100"/>
          <a:sy n="75" d="100"/>
        </p:scale>
        <p:origin x="1594" y="43"/>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10" Type="http://schemas.microsoft.com/office/2015/10/relationships/revisionInfo" Target="revisionInfo.xml"/><Relationship Id="rId4" Type="http://schemas.openxmlformats.org/officeDocument/2006/relationships/notesMaster" Target="notesMasters/notesMaster1.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nver Pinto" userId="5523a0074445db87" providerId="Windows Live" clId="Web-{2683EEBF-E0CB-4B5A-8EEF-3DF9FE504588}"/>
    <pc:docChg chg="modSld">
      <pc:chgData name="Denver Pinto" userId="5523a0074445db87" providerId="Windows Live" clId="Web-{2683EEBF-E0CB-4B5A-8EEF-3DF9FE504588}" dt="2023-06-07T19:54:42.191" v="1" actId="20577"/>
      <pc:docMkLst>
        <pc:docMk/>
      </pc:docMkLst>
      <pc:sldChg chg="modSp">
        <pc:chgData name="Denver Pinto" userId="5523a0074445db87" providerId="Windows Live" clId="Web-{2683EEBF-E0CB-4B5A-8EEF-3DF9FE504588}" dt="2023-06-07T19:54:42.191" v="1" actId="20577"/>
        <pc:sldMkLst>
          <pc:docMk/>
          <pc:sldMk cId="0" sldId="256"/>
        </pc:sldMkLst>
        <pc:spChg chg="mod">
          <ac:chgData name="Denver Pinto" userId="5523a0074445db87" providerId="Windows Live" clId="Web-{2683EEBF-E0CB-4B5A-8EEF-3DF9FE504588}" dt="2023-06-07T19:54:42.191" v="1" actId="20577"/>
          <ac:spMkLst>
            <pc:docMk/>
            <pc:sldMk cId="0" sldId="256"/>
            <ac:spMk id="13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24f3f32051f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RECEIPPT-TAGS:PRAYER</a:t>
            </a:r>
            <a:endParaRPr/>
          </a:p>
        </p:txBody>
      </p:sp>
      <p:sp>
        <p:nvSpPr>
          <p:cNvPr id="127" name="Google Shape;127;g24f3f32051f_0_8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992767"/>
            <a:ext cx="8520600" cy="27369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3778833"/>
            <a:ext cx="8520600" cy="10569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474833"/>
            <a:ext cx="8520600" cy="26181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4202967"/>
            <a:ext cx="8520600" cy="17343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8" name="Google Shape;58;p14"/>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59" name="Google Shape;59;p14"/>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0" name="Google Shape;60;p14"/>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1" name="Google Shape;61;p1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2"/>
        <p:cNvGrpSpPr/>
        <p:nvPr/>
      </p:nvGrpSpPr>
      <p:grpSpPr>
        <a:xfrm>
          <a:off x="0" y="0"/>
          <a:ext cx="0" cy="0"/>
          <a:chOff x="0" y="0"/>
          <a:chExt cx="0" cy="0"/>
        </a:xfrm>
      </p:grpSpPr>
      <p:sp>
        <p:nvSpPr>
          <p:cNvPr id="63" name="Google Shape;63;p15"/>
          <p:cNvSpPr txBox="1">
            <a:spLocks noGrp="1"/>
          </p:cNvSpPr>
          <p:nvPr>
            <p:ph type="ctrTitle"/>
          </p:nvPr>
        </p:nvSpPr>
        <p:spPr>
          <a:xfrm>
            <a:off x="685800" y="2130425"/>
            <a:ext cx="7772400" cy="14700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4" name="Google Shape;64;p15"/>
          <p:cNvSpPr txBox="1">
            <a:spLocks noGrp="1"/>
          </p:cNvSpPr>
          <p:nvPr>
            <p:ph type="subTitle" idx="1"/>
          </p:nvPr>
        </p:nvSpPr>
        <p:spPr>
          <a:xfrm>
            <a:off x="1371600" y="3886200"/>
            <a:ext cx="6400800" cy="1752900"/>
          </a:xfrm>
          <a:prstGeom prst="rect">
            <a:avLst/>
          </a:prstGeom>
          <a:noFill/>
          <a:ln>
            <a:noFill/>
          </a:ln>
        </p:spPr>
        <p:txBody>
          <a:bodyPr spcFirstLastPara="1" wrap="square" lIns="91425" tIns="45700" rIns="91425" bIns="45700" anchor="t" anchorCtr="0">
            <a:normAutofit/>
          </a:bodyPr>
          <a:lstStyle>
            <a:lvl1pPr lvl="0" algn="ctr" rtl="0">
              <a:spcBef>
                <a:spcPts val="640"/>
              </a:spcBef>
              <a:spcAft>
                <a:spcPts val="0"/>
              </a:spcAft>
              <a:buClr>
                <a:srgbClr val="888888"/>
              </a:buClr>
              <a:buSzPts val="3200"/>
              <a:buNone/>
              <a:defRPr>
                <a:solidFill>
                  <a:srgbClr val="888888"/>
                </a:solidFill>
              </a:defRPr>
            </a:lvl1pPr>
            <a:lvl2pPr lvl="1" algn="ctr" rtl="0">
              <a:spcBef>
                <a:spcPts val="560"/>
              </a:spcBef>
              <a:spcAft>
                <a:spcPts val="0"/>
              </a:spcAft>
              <a:buClr>
                <a:srgbClr val="888888"/>
              </a:buClr>
              <a:buSzPts val="2800"/>
              <a:buNone/>
              <a:defRPr>
                <a:solidFill>
                  <a:srgbClr val="888888"/>
                </a:solidFill>
              </a:defRPr>
            </a:lvl2pPr>
            <a:lvl3pPr lvl="2" algn="ctr" rtl="0">
              <a:spcBef>
                <a:spcPts val="480"/>
              </a:spcBef>
              <a:spcAft>
                <a:spcPts val="0"/>
              </a:spcAft>
              <a:buClr>
                <a:srgbClr val="888888"/>
              </a:buClr>
              <a:buSzPts val="2400"/>
              <a:buNone/>
              <a:defRPr>
                <a:solidFill>
                  <a:srgbClr val="888888"/>
                </a:solidFill>
              </a:defRPr>
            </a:lvl3pPr>
            <a:lvl4pPr lvl="3" algn="ctr" rtl="0">
              <a:spcBef>
                <a:spcPts val="400"/>
              </a:spcBef>
              <a:spcAft>
                <a:spcPts val="0"/>
              </a:spcAft>
              <a:buClr>
                <a:srgbClr val="888888"/>
              </a:buClr>
              <a:buSzPts val="2000"/>
              <a:buNone/>
              <a:defRPr>
                <a:solidFill>
                  <a:srgbClr val="888888"/>
                </a:solidFill>
              </a:defRPr>
            </a:lvl4pPr>
            <a:lvl5pPr lvl="4" algn="ctr" rtl="0">
              <a:spcBef>
                <a:spcPts val="400"/>
              </a:spcBef>
              <a:spcAft>
                <a:spcPts val="0"/>
              </a:spcAft>
              <a:buClr>
                <a:srgbClr val="888888"/>
              </a:buClr>
              <a:buSzPts val="20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65" name="Google Shape;65;p15"/>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6" name="Google Shape;66;p15"/>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7" name="Google Shape;67;p15"/>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8"/>
        <p:cNvGrpSpPr/>
        <p:nvPr/>
      </p:nvGrpSpPr>
      <p:grpSpPr>
        <a:xfrm>
          <a:off x="0" y="0"/>
          <a:ext cx="0" cy="0"/>
          <a:chOff x="0" y="0"/>
          <a:chExt cx="0" cy="0"/>
        </a:xfrm>
      </p:grpSpPr>
      <p:sp>
        <p:nvSpPr>
          <p:cNvPr id="69" name="Google Shape;69;p16"/>
          <p:cNvSpPr txBox="1">
            <a:spLocks noGrp="1"/>
          </p:cNvSpPr>
          <p:nvPr>
            <p:ph type="title"/>
          </p:nvPr>
        </p:nvSpPr>
        <p:spPr>
          <a:xfrm>
            <a:off x="722313" y="4406900"/>
            <a:ext cx="7772400" cy="1362000"/>
          </a:xfrm>
          <a:prstGeom prst="rect">
            <a:avLst/>
          </a:prstGeom>
          <a:noFill/>
          <a:ln>
            <a:noFill/>
          </a:ln>
        </p:spPr>
        <p:txBody>
          <a:bodyPr spcFirstLastPara="1" wrap="square" lIns="91425" tIns="45700" rIns="91425" bIns="45700" anchor="t" anchorCtr="0">
            <a:normAutofit/>
          </a:bodyPr>
          <a:lstStyle>
            <a:lvl1pPr lvl="0" algn="l" rtl="0">
              <a:spcBef>
                <a:spcPts val="0"/>
              </a:spcBef>
              <a:spcAft>
                <a:spcPts val="0"/>
              </a:spcAft>
              <a:buClr>
                <a:schemeClr val="dk1"/>
              </a:buClr>
              <a:buSzPts val="4000"/>
              <a:buFont typeface="Calibri"/>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0" name="Google Shape;70;p16"/>
          <p:cNvSpPr txBox="1">
            <a:spLocks noGrp="1"/>
          </p:cNvSpPr>
          <p:nvPr>
            <p:ph type="body" idx="1"/>
          </p:nvPr>
        </p:nvSpPr>
        <p:spPr>
          <a:xfrm>
            <a:off x="722313" y="2906713"/>
            <a:ext cx="77724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71" name="Google Shape;71;p16"/>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2" name="Google Shape;72;p16"/>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3" name="Google Shape;73;p16"/>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74"/>
        <p:cNvGrpSpPr/>
        <p:nvPr/>
      </p:nvGrpSpPr>
      <p:grpSpPr>
        <a:xfrm>
          <a:off x="0" y="0"/>
          <a:ext cx="0" cy="0"/>
          <a:chOff x="0" y="0"/>
          <a:chExt cx="0" cy="0"/>
        </a:xfrm>
      </p:grpSpPr>
      <p:sp>
        <p:nvSpPr>
          <p:cNvPr id="75" name="Google Shape;75;p17"/>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6" name="Google Shape;76;p17"/>
          <p:cNvSpPr txBox="1">
            <a:spLocks noGrp="1"/>
          </p:cNvSpPr>
          <p:nvPr>
            <p:ph type="body" idx="1"/>
          </p:nvPr>
        </p:nvSpPr>
        <p:spPr>
          <a:xfrm>
            <a:off x="457200" y="1600200"/>
            <a:ext cx="40386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77" name="Google Shape;77;p17"/>
          <p:cNvSpPr txBox="1">
            <a:spLocks noGrp="1"/>
          </p:cNvSpPr>
          <p:nvPr>
            <p:ph type="body" idx="2"/>
          </p:nvPr>
        </p:nvSpPr>
        <p:spPr>
          <a:xfrm>
            <a:off x="4648200" y="1600200"/>
            <a:ext cx="40386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78" name="Google Shape;78;p17"/>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9" name="Google Shape;79;p17"/>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0" name="Google Shape;80;p17"/>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81"/>
        <p:cNvGrpSpPr/>
        <p:nvPr/>
      </p:nvGrpSpPr>
      <p:grpSpPr>
        <a:xfrm>
          <a:off x="0" y="0"/>
          <a:ext cx="0" cy="0"/>
          <a:chOff x="0" y="0"/>
          <a:chExt cx="0" cy="0"/>
        </a:xfrm>
      </p:grpSpPr>
      <p:sp>
        <p:nvSpPr>
          <p:cNvPr id="82" name="Google Shape;82;p18"/>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4400"/>
              <a:buFont typeface="Calibri"/>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83" name="Google Shape;83;p18"/>
          <p:cNvSpPr txBox="1">
            <a:spLocks noGrp="1"/>
          </p:cNvSpPr>
          <p:nvPr>
            <p:ph type="body" idx="1"/>
          </p:nvPr>
        </p:nvSpPr>
        <p:spPr>
          <a:xfrm>
            <a:off x="457200" y="1535113"/>
            <a:ext cx="40401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84" name="Google Shape;84;p18"/>
          <p:cNvSpPr txBox="1">
            <a:spLocks noGrp="1"/>
          </p:cNvSpPr>
          <p:nvPr>
            <p:ph type="body" idx="2"/>
          </p:nvPr>
        </p:nvSpPr>
        <p:spPr>
          <a:xfrm>
            <a:off x="457200" y="2174875"/>
            <a:ext cx="40401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85" name="Google Shape;85;p18"/>
          <p:cNvSpPr txBox="1">
            <a:spLocks noGrp="1"/>
          </p:cNvSpPr>
          <p:nvPr>
            <p:ph type="body" idx="3"/>
          </p:nvPr>
        </p:nvSpPr>
        <p:spPr>
          <a:xfrm>
            <a:off x="4645025" y="1535113"/>
            <a:ext cx="4041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86" name="Google Shape;86;p18"/>
          <p:cNvSpPr txBox="1">
            <a:spLocks noGrp="1"/>
          </p:cNvSpPr>
          <p:nvPr>
            <p:ph type="body" idx="4"/>
          </p:nvPr>
        </p:nvSpPr>
        <p:spPr>
          <a:xfrm>
            <a:off x="4645025" y="2174875"/>
            <a:ext cx="4041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87" name="Google Shape;87;p18"/>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8" name="Google Shape;88;p18"/>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9" name="Google Shape;89;p18"/>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92" name="Google Shape;92;p19"/>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3" name="Google Shape;93;p19"/>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4" name="Google Shape;94;p19"/>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20"/>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7" name="Google Shape;97;p20"/>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98" name="Google Shape;98;p20"/>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9"/>
        <p:cNvGrpSpPr/>
        <p:nvPr/>
      </p:nvGrpSpPr>
      <p:grpSpPr>
        <a:xfrm>
          <a:off x="0" y="0"/>
          <a:ext cx="0" cy="0"/>
          <a:chOff x="0" y="0"/>
          <a:chExt cx="0" cy="0"/>
        </a:xfrm>
      </p:grpSpPr>
      <p:sp>
        <p:nvSpPr>
          <p:cNvPr id="100" name="Google Shape;100;p21"/>
          <p:cNvSpPr txBox="1">
            <a:spLocks noGrp="1"/>
          </p:cNvSpPr>
          <p:nvPr>
            <p:ph type="title"/>
          </p:nvPr>
        </p:nvSpPr>
        <p:spPr>
          <a:xfrm>
            <a:off x="457200" y="273050"/>
            <a:ext cx="3008400" cy="11625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dk1"/>
              </a:buClr>
              <a:buSzPts val="2000"/>
              <a:buFont typeface="Calibri"/>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1" name="Google Shape;101;p21"/>
          <p:cNvSpPr txBox="1">
            <a:spLocks noGrp="1"/>
          </p:cNvSpPr>
          <p:nvPr>
            <p:ph type="body" idx="1"/>
          </p:nvPr>
        </p:nvSpPr>
        <p:spPr>
          <a:xfrm>
            <a:off x="3575050" y="273050"/>
            <a:ext cx="5111700" cy="58533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102" name="Google Shape;102;p21"/>
          <p:cNvSpPr txBox="1">
            <a:spLocks noGrp="1"/>
          </p:cNvSpPr>
          <p:nvPr>
            <p:ph type="body" idx="2"/>
          </p:nvPr>
        </p:nvSpPr>
        <p:spPr>
          <a:xfrm>
            <a:off x="457200" y="1435100"/>
            <a:ext cx="30084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103" name="Google Shape;103;p21"/>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4" name="Google Shape;104;p21"/>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05" name="Google Shape;105;p21"/>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867800"/>
            <a:ext cx="8520600" cy="11223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6"/>
        <p:cNvGrpSpPr/>
        <p:nvPr/>
      </p:nvGrpSpPr>
      <p:grpSpPr>
        <a:xfrm>
          <a:off x="0" y="0"/>
          <a:ext cx="0" cy="0"/>
          <a:chOff x="0" y="0"/>
          <a:chExt cx="0" cy="0"/>
        </a:xfrm>
      </p:grpSpPr>
      <p:sp>
        <p:nvSpPr>
          <p:cNvPr id="107" name="Google Shape;107;p22"/>
          <p:cNvSpPr txBox="1">
            <a:spLocks noGrp="1"/>
          </p:cNvSpPr>
          <p:nvPr>
            <p:ph type="title"/>
          </p:nvPr>
        </p:nvSpPr>
        <p:spPr>
          <a:xfrm>
            <a:off x="1792288" y="4800600"/>
            <a:ext cx="5486400" cy="566700"/>
          </a:xfrm>
          <a:prstGeom prst="rect">
            <a:avLst/>
          </a:prstGeom>
          <a:noFill/>
          <a:ln>
            <a:noFill/>
          </a:ln>
        </p:spPr>
        <p:txBody>
          <a:bodyPr spcFirstLastPara="1" wrap="square" lIns="91425" tIns="45700" rIns="91425" bIns="45700" anchor="b" anchorCtr="0">
            <a:normAutofit/>
          </a:bodyPr>
          <a:lstStyle>
            <a:lvl1pPr lvl="0" algn="l" rtl="0">
              <a:spcBef>
                <a:spcPts val="0"/>
              </a:spcBef>
              <a:spcAft>
                <a:spcPts val="0"/>
              </a:spcAft>
              <a:buClr>
                <a:schemeClr val="dk1"/>
              </a:buClr>
              <a:buSzPts val="2000"/>
              <a:buFont typeface="Calibri"/>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08" name="Google Shape;108;p22"/>
          <p:cNvSpPr>
            <a:spLocks noGrp="1"/>
          </p:cNvSpPr>
          <p:nvPr>
            <p:ph type="pic" idx="2"/>
          </p:nvPr>
        </p:nvSpPr>
        <p:spPr>
          <a:xfrm>
            <a:off x="1792288" y="612775"/>
            <a:ext cx="5486400" cy="4114800"/>
          </a:xfrm>
          <a:prstGeom prst="rect">
            <a:avLst/>
          </a:prstGeom>
          <a:noFill/>
          <a:ln>
            <a:noFill/>
          </a:ln>
        </p:spPr>
      </p:sp>
      <p:sp>
        <p:nvSpPr>
          <p:cNvPr id="109" name="Google Shape;109;p22"/>
          <p:cNvSpPr txBox="1">
            <a:spLocks noGrp="1"/>
          </p:cNvSpPr>
          <p:nvPr>
            <p:ph type="body" idx="1"/>
          </p:nvPr>
        </p:nvSpPr>
        <p:spPr>
          <a:xfrm>
            <a:off x="1792288" y="5367338"/>
            <a:ext cx="54864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110" name="Google Shape;110;p22"/>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1" name="Google Shape;111;p22"/>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2" name="Google Shape;112;p22"/>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15" name="Google Shape;115;p23"/>
          <p:cNvSpPr txBox="1">
            <a:spLocks noGrp="1"/>
          </p:cNvSpPr>
          <p:nvPr>
            <p:ph type="body" idx="1"/>
          </p:nvPr>
        </p:nvSpPr>
        <p:spPr>
          <a:xfrm rot="5400000">
            <a:off x="2308950" y="-251550"/>
            <a:ext cx="4526100" cy="82296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16" name="Google Shape;116;p2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7" name="Google Shape;117;p23"/>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18" name="Google Shape;118;p2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rot="5400000">
            <a:off x="4732350" y="2171688"/>
            <a:ext cx="5851500" cy="2057400"/>
          </a:xfrm>
          <a:prstGeom prst="rect">
            <a:avLst/>
          </a:prstGeom>
          <a:noFill/>
          <a:ln>
            <a:noFill/>
          </a:ln>
        </p:spPr>
        <p:txBody>
          <a:bodyPr spcFirstLastPara="1" wrap="square" lIns="91425" tIns="45700" rIns="91425" bIns="45700" anchor="ctr" anchorCtr="0">
            <a:normAutofit/>
          </a:bodyPr>
          <a:lstStyle>
            <a:lvl1pPr lvl="0" algn="ctr" rtl="0">
              <a:spcBef>
                <a:spcPts val="0"/>
              </a:spcBef>
              <a:spcAft>
                <a:spcPts val="0"/>
              </a:spcAft>
              <a:buClr>
                <a:schemeClr val="dk1"/>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21" name="Google Shape;121;p24"/>
          <p:cNvSpPr txBox="1">
            <a:spLocks noGrp="1"/>
          </p:cNvSpPr>
          <p:nvPr>
            <p:ph type="body" idx="1"/>
          </p:nvPr>
        </p:nvSpPr>
        <p:spPr>
          <a:xfrm rot="5400000">
            <a:off x="541350" y="190488"/>
            <a:ext cx="5851500" cy="60198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122" name="Google Shape;122;p24"/>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3" name="Google Shape;123;p24"/>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24" name="Google Shape;124;p24"/>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536633"/>
            <a:ext cx="8520600" cy="45552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536633"/>
            <a:ext cx="3999900" cy="45552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593367"/>
            <a:ext cx="8520600" cy="7635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852800"/>
            <a:ext cx="2808000" cy="42393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600200"/>
            <a:ext cx="6367800" cy="5454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644233"/>
            <a:ext cx="4045200" cy="19764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3737433"/>
            <a:ext cx="4045200" cy="16467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965433"/>
            <a:ext cx="3837000" cy="49269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5640767"/>
            <a:ext cx="5998800" cy="8067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593367"/>
            <a:ext cx="8520600" cy="7635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536633"/>
            <a:ext cx="8520600" cy="45552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200" y="274638"/>
            <a:ext cx="8229600" cy="11433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52" name="Google Shape;52;p13"/>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53" name="Google Shape;53;p13"/>
          <p:cNvSpPr txBox="1">
            <a:spLocks noGrp="1"/>
          </p:cNvSpPr>
          <p:nvPr>
            <p:ph type="dt" idx="10"/>
          </p:nvPr>
        </p:nvSpPr>
        <p:spPr>
          <a:xfrm>
            <a:off x="457200" y="6356350"/>
            <a:ext cx="21336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4" name="Google Shape;54;p13"/>
          <p:cNvSpPr txBox="1">
            <a:spLocks noGrp="1"/>
          </p:cNvSpPr>
          <p:nvPr>
            <p:ph type="ftr" idx="11"/>
          </p:nvPr>
        </p:nvSpPr>
        <p:spPr>
          <a:xfrm>
            <a:off x="3124200" y="6356350"/>
            <a:ext cx="28956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5" name="Google Shape;55;p13"/>
          <p:cNvSpPr txBox="1">
            <a:spLocks noGrp="1"/>
          </p:cNvSpPr>
          <p:nvPr>
            <p:ph type="sldNum" idx="12"/>
          </p:nvPr>
        </p:nvSpPr>
        <p:spPr>
          <a:xfrm>
            <a:off x="6553200" y="6356350"/>
            <a:ext cx="21336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128"/>
        <p:cNvGrpSpPr/>
        <p:nvPr/>
      </p:nvGrpSpPr>
      <p:grpSpPr>
        <a:xfrm>
          <a:off x="0" y="0"/>
          <a:ext cx="0" cy="0"/>
          <a:chOff x="0" y="0"/>
          <a:chExt cx="0" cy="0"/>
        </a:xfrm>
      </p:grpSpPr>
      <p:sp>
        <p:nvSpPr>
          <p:cNvPr id="129" name="Google Shape;129;p25"/>
          <p:cNvSpPr txBox="1">
            <a:spLocks noGrp="1"/>
          </p:cNvSpPr>
          <p:nvPr>
            <p:ph type="title"/>
          </p:nvPr>
        </p:nvSpPr>
        <p:spPr>
          <a:xfrm>
            <a:off x="61050" y="0"/>
            <a:ext cx="9021900" cy="708300"/>
          </a:xfrm>
          <a:prstGeom prst="rect">
            <a:avLst/>
          </a:prstGeom>
          <a:noFill/>
          <a:ln>
            <a:noFill/>
          </a:ln>
        </p:spPr>
        <p:txBody>
          <a:bodyPr spcFirstLastPara="1" wrap="square" lIns="91425" tIns="45700" rIns="91425" bIns="45700" anchor="ctr" anchorCtr="0">
            <a:noAutofit/>
          </a:bodyPr>
          <a:lstStyle/>
          <a:p>
            <a:pPr marL="109537" lvl="0" indent="0" algn="l" rtl="0">
              <a:spcBef>
                <a:spcPts val="0"/>
              </a:spcBef>
              <a:spcAft>
                <a:spcPts val="0"/>
              </a:spcAft>
              <a:buClr>
                <a:schemeClr val="dk1"/>
              </a:buClr>
              <a:buFont typeface="Arial"/>
              <a:buNone/>
            </a:pPr>
            <a:r>
              <a:rPr lang="en-GB" sz="2800" b="1" u="sng">
                <a:solidFill>
                  <a:schemeClr val="lt1"/>
                </a:solidFill>
              </a:rPr>
              <a:t>SILENT PRAYER BEFORE MASS</a:t>
            </a:r>
            <a:endParaRPr sz="3259" b="1">
              <a:solidFill>
                <a:schemeClr val="lt1"/>
              </a:solidFill>
            </a:endParaRPr>
          </a:p>
        </p:txBody>
      </p:sp>
      <p:sp>
        <p:nvSpPr>
          <p:cNvPr id="130" name="Google Shape;130;p25"/>
          <p:cNvSpPr txBox="1">
            <a:spLocks noGrp="1"/>
          </p:cNvSpPr>
          <p:nvPr>
            <p:ph type="body" idx="1"/>
          </p:nvPr>
        </p:nvSpPr>
        <p:spPr>
          <a:xfrm>
            <a:off x="51350" y="762925"/>
            <a:ext cx="9021900" cy="6039300"/>
          </a:xfrm>
          <a:prstGeom prst="rect">
            <a:avLst/>
          </a:prstGeom>
          <a:noFill/>
          <a:ln>
            <a:noFill/>
          </a:ln>
        </p:spPr>
        <p:txBody>
          <a:bodyPr spcFirstLastPara="1" wrap="square" lIns="0" tIns="0" rIns="0" bIns="0" anchor="t" anchorCtr="0">
            <a:noAutofit/>
          </a:bodyPr>
          <a:lstStyle/>
          <a:p>
            <a:pPr marL="109220" lvl="0" indent="0" algn="l" rtl="0">
              <a:spcBef>
                <a:spcPts val="0"/>
              </a:spcBef>
              <a:spcAft>
                <a:spcPts val="0"/>
              </a:spcAft>
              <a:buClr>
                <a:schemeClr val="dk1"/>
              </a:buClr>
              <a:buFont typeface="Arial"/>
              <a:buNone/>
            </a:pPr>
            <a:r>
              <a:rPr lang="en-GB" sz="2550" b="1" dirty="0">
                <a:solidFill>
                  <a:schemeClr val="lt1"/>
                </a:solidFill>
              </a:rPr>
              <a:t>Lord, I come to this mass to praise &amp; thank you. On this Holy ground &amp; in this sacred space, I remember &amp; celebrate Your presence. No matter how solemn or simple this Eucharistic liturgy will be, it is celebrated in response to your invitation, “DO THIS IN MEMORY OF ME”. Thank you Jesus for the Privilege to worship You in this way. Thank You for planting in my heart the grace to desire Your presence in those gathered here today, in Your Sacred Word &amp; in the Bread &amp; Wine. I come in faith. May I be open to your gentle touch, may I be open to your Sacred word &amp; listen to it as a personal challenge. I bring to you my special needs, fears, grudges, self pity &amp; petty concerns. I ask Your help &amp; guidance Lord to become a better person. If my care &amp; worries interfere with my prayer at this Mass, accept them as my feeble gifts. Transform them by your grace. My whole being praises, honours &amp; glorifies You. I come into your presence with joy. Amen.</a:t>
            </a:r>
            <a:endParaRPr lang="en-US" sz="2550" b="1" dirty="0">
              <a:solidFill>
                <a:schemeClr val="lt1"/>
              </a:solidFill>
            </a:endParaRPr>
          </a:p>
        </p:txBody>
      </p:sp>
      <p:sp>
        <p:nvSpPr>
          <p:cNvPr id="131" name="Google Shape;131;p25"/>
          <p:cNvSpPr txBox="1"/>
          <p:nvPr/>
        </p:nvSpPr>
        <p:spPr>
          <a:xfrm>
            <a:off x="7595050" y="6357300"/>
            <a:ext cx="1548900" cy="5007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chemeClr val="lt1"/>
              </a:buClr>
              <a:buSzPts val="3200"/>
              <a:buFont typeface="Arial"/>
              <a:buNone/>
            </a:pPr>
            <a:endParaRPr sz="36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217</Words>
  <Application>Microsoft Office PowerPoint</Application>
  <PresentationFormat>On-screen Show (4:3)</PresentationFormat>
  <Paragraphs>3</Paragraphs>
  <Slides>1</Slides>
  <Notes>1</Notes>
  <HiddenSlides>0</HiddenSlides>
  <MMClips>0</MMClips>
  <ScaleCrop>false</ScaleCrop>
  <HeadingPairs>
    <vt:vector size="6" baseType="variant">
      <vt:variant>
        <vt:lpstr>Fonts Used</vt:lpstr>
      </vt:variant>
      <vt:variant>
        <vt:i4>2</vt:i4>
      </vt:variant>
      <vt:variant>
        <vt:lpstr>Theme</vt:lpstr>
      </vt:variant>
      <vt:variant>
        <vt:i4>2</vt:i4>
      </vt:variant>
      <vt:variant>
        <vt:lpstr>Slide Titles</vt:lpstr>
      </vt:variant>
      <vt:variant>
        <vt:i4>1</vt:i4>
      </vt:variant>
    </vt:vector>
  </HeadingPairs>
  <TitlesOfParts>
    <vt:vector size="5" baseType="lpstr">
      <vt:lpstr>Arial</vt:lpstr>
      <vt:lpstr>Calibri</vt:lpstr>
      <vt:lpstr>Simple Light</vt:lpstr>
      <vt:lpstr>Office Theme</vt:lpstr>
      <vt:lpstr>SILENT PRAYER BEFORE MASS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SILENT PRAYER BEFORE MASS</dc:title>
  <cp:lastModifiedBy>Denver Pinto</cp:lastModifiedBy>
  <cp:revision>3</cp:revision>
  <dcterms:modified xsi:type="dcterms:W3CDTF">2024-04-29T18:53:04Z</dcterms:modified>
</cp:coreProperties>
</file>