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SIMPLE GIFTS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gifts we bring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the table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gifts we offer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present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They’re a sign of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now we give to you,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consecrate and make them good.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SIMPLE GIFTS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2025-05-12T15:23:34Z</dcterms:modified>
</cp:coreProperties>
</file>