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SIMPLE GIFTS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gifts we bring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before the table of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Bread that speaks of hunger,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wine that tell of our thirst.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a sign that we want to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sacrifice some food and drink,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let the starving feel your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49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SIMPLE GIFTS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2025-05-12T15:24:12Z</dcterms:modified>
</cp:coreProperties>
</file>