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5453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A NEW SONG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song be sung from mountains high.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a new song unto the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Alleluia.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Rise, O children from your sleep,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Saviour now has come.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turned your sorrow to joy,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filled your heart with love.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45150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64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SING A NEW SONG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2025-05-12T15:27:21Z</dcterms:modified>
</cp:coreProperties>
</file>