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A SONG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song to the Lord, for he is good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fitting to bless his holy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him anthems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tell of his mercy with the dawn,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of his truth in the night.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A SONG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2025-05-12T15:28:52Z</dcterms:modified>
</cp:coreProperties>
</file>