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A SONG TO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a song to the Lord, for he is good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Lord with the lyre and the lute,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murmur of the harp.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works of his hands I shout for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God how deep your designs.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58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SING A SONG TO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2025-05-12T15:29:13Z</dcterms:modified>
</cp:coreProperties>
</file>