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373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SONG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song to the Lord, for he is good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foolish O Father sing your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Evil doers ever thrive?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discerning will flourish like a tree,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Forever green, bearing fruit.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0032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50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 SONG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2025-05-12T15:29:32Z</dcterms:modified>
</cp:coreProperties>
</file>