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LIFE, SING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life, sing love, sing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out whoever you are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is around us to use or abuse,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in the great or the small.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of us has the power to choose,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Whether to notice or just ignore life’s call.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LIFE, SING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2025-05-12T15:30:49Z</dcterms:modified>
</cp:coreProperties>
</file>