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9975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SING LIFE, SING LOVE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life, sing love, sing Jesus,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out whoever you are [2]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is around us to take and to give,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bringing life to us all,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one of us in the way that we live,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Shows that we notice or just ignore love’s call.</a:t>
            </a:r>
          </a:p>
        </p:txBody>
      </p:sp>
    </p:spTree>
    <p:extLst>
      <p:ext uri="{BB962C8B-B14F-4D97-AF65-F5344CB8AC3E}">
        <p14:creationId xmlns:p14="http://schemas.microsoft.com/office/powerpoint/2010/main" val="246735464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63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SING LIFE, SING LOVE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572</cp:revision>
  <dcterms:modified xsi:type="dcterms:W3CDTF">2025-05-12T15:30:59Z</dcterms:modified>
</cp:coreProperties>
</file>