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8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6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A9E09F3-53AB-209F-A3E0-2A35EB81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13F7EC7-4709-9B14-1C5A-49DA6CE0DA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5B5EE68-E4DF-B965-A832-58AE9428C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26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6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6268788-1F58-5803-83B2-7C0B6EA9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C926343-E058-75B1-F03F-94C8B0DED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B4D6AE-B851-EB7D-224A-8ECBD5B0A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made the trees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evening breeze,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his glory to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his love to everyone! O…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451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102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MY SOUL</vt:lpstr>
      <vt:lpstr>SING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2025-05-12T15:35:37Z</dcterms:modified>
</cp:coreProperties>
</file>