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60" r:id="rId3"/>
    <p:sldId id="259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8487834-A7EB-4ACF-77C1-2117CACC6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AC9E02E-A73F-4668-3615-AF1F59105D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81BC252-F659-3E07-74B4-6F395DBE20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76728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6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D06A6C8-AFB5-A221-DFD5-214607CCE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61D19C2-13D2-47A7-8261-3E274AC2B7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MY SOUL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F86DE9D-23E1-7B3A-250B-B615210268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my soul to the Lord of the universe!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your heart in song!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out all the love you can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Lord, yes, sing an Alleluia!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my soul to the Lord of the universe!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your heart in song!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for his marvellous deed,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my soul to the Lord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EDD6B2B-BDBA-51E3-E1B8-DEE3B896F42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0511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MY SOUL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the Lord, did make in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in one to be!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redeemed us by his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form a family! O…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5387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105</Words>
  <Application>Microsoft Office PowerPoint</Application>
  <PresentationFormat>On-screen Show (4:3)</PresentationFormat>
  <Paragraphs>16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SING MY SOUL</vt:lpstr>
      <vt:lpstr>SING MY SOUL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2025-05-12T15:35:21Z</dcterms:modified>
</cp:coreProperties>
</file>