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8487834-A7EB-4ACF-77C1-2117CACC6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AC9E02E-A73F-4668-3615-AF1F59105D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81BC252-F659-3E07-74B4-6F395DBE20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72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D06A6C8-AFB5-A221-DFD5-214607CCE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61D19C2-13D2-47A7-8261-3E274AC2B7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F86DE9D-23E1-7B3A-250B-B615210268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my soul to the Lord of the universe!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your heart in song!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out all the love you can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Lord, yes, sing an Alleluia!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my soul to the Lord of the universe!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your heart in song!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for his marvellous deed,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my soul to the Lord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EDD6B2B-BDBA-51E3-E1B8-DEE3B896F42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5116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MY SOUL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2025-05-12T15:36:04Z</dcterms:modified>
</cp:coreProperties>
</file>