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RECEIPPT-TAGS:BLESSED SACRAMENT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SING MY SOUL AT THE JOY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my soul at the joy that feel: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is now, dwelling in me, my God.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through You, Lord that I act,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Ev’ry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prayer,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ev’ry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thought of mine,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comes from You, Lord divine.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55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SING MY SOUL AT THE JOY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572</cp:revision>
  <dcterms:modified xsi:type="dcterms:W3CDTF">2025-05-12T16:24:09Z</dcterms:modified>
</cp:coreProperties>
</file>