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RECEIPPT-TAGS:BLESSED SACRAMENT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46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 AT THE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my soul at the joy that feel: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now, dwelling in me, my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it is Your wish that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world brings abundant fruit,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kingdom of heaven.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1514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MY SOUL AT THE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2025-05-12T16:24:54Z</dcterms:modified>
</cp:coreProperties>
</file>