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10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SING PRAISES TO THE LIVING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living God we sing,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our love and praises ring,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his sons he always gives,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and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now for evermore, glory Hallelujah!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Trinity, the undivided 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Spirit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whom all life and goodness come.</a:t>
            </a:r>
          </a:p>
        </p:txBody>
      </p:sp>
    </p:spTree>
    <p:extLst>
      <p:ext uri="{BB962C8B-B14F-4D97-AF65-F5344CB8AC3E}">
        <p14:creationId xmlns:p14="http://schemas.microsoft.com/office/powerpoint/2010/main" val="40773546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PRAISES TO THE LIVING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2025-05-12T16:25:54Z</dcterms:modified>
</cp:coreProperties>
</file>