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RECEIPPT-TAGS:PRAISE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2289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SING PRAISES TO THE LIVING GOD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the Lord who cannot die, glory Hallelujah!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our loving God we cry, glory Hallelujah!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promised to be with 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lives in everyone.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him now for evermore, glory Hallelujah!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Glory to the Trinity, the undivided unity,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Father, Son and Spirit one,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whom all life and goodness come.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335384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75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SING PRAISES TO THE LIVING GOD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572</cp:revision>
  <dcterms:modified xsi:type="dcterms:W3CDTF">2025-05-12T16:26:01Z</dcterms:modified>
</cp:coreProperties>
</file>