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61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BRIDE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love one another in Jesus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Jesus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protect you all the days of your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peace and prosperity be yours!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510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TO THE BRIDE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2025-05-12T16:28:08Z</dcterms:modified>
</cp:coreProperties>
</file>