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SING WE NOW IN PRAISE OF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we now in praise of Mary,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with joy her praises due,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Imitate her every virtue,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loyal child and true,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her womb she moulded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her heart God’s word did stay,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other Christs’ she’ll change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mother’s gentle way.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SING WE NOW IN PRAISE OF 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2025-05-12T16:30:23Z</dcterms:modified>
</cp:coreProperties>
</file>