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842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WE NOW IN PRAISE OF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Jesus, Son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home at Nazareth.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Toil and labour cannot weary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enduring unto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Constant was the love he gave 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he went forth from her 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Forth to preach and heal and suffer,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on Calvary he died.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0590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WE NOW IN PRAISE OF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2025-05-12T16:30:30Z</dcterms:modified>
</cp:coreProperties>
</file>