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386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SOFTLY AND TENDERLY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should we tarry when Jesus is pleading?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Pleading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should we linger and heed not his mercies, mercies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home, come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Ye, who are weary, come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Earnestly, tenderly, Jesus is calling,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Calling, O sinner, come home.</a:t>
            </a:r>
          </a:p>
        </p:txBody>
      </p:sp>
    </p:spTree>
    <p:extLst>
      <p:ext uri="{BB962C8B-B14F-4D97-AF65-F5344CB8AC3E}">
        <p14:creationId xmlns:p14="http://schemas.microsoft.com/office/powerpoint/2010/main" val="15669146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SOFTLY AND TENDERLY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2025-05-12T16:31:50Z</dcterms:modified>
</cp:coreProperties>
</file>