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RECEIPPT-TAGS:CHRISTMAS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SOMEWHERE FAR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Somewhere far from town and people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a stable poor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Christ was born of Mary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a cave obscure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seek him don’t trouble,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Bethlehem to go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silence you’ll find him,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in the poor next door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47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SOMEWHERE FAR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571</cp:revision>
  <dcterms:modified xsi:type="dcterms:W3CDTF">2025-05-12T17:01:31Z</dcterms:modified>
</cp:coreProperties>
</file>