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229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SOMEWHERE FAR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hungry, sick and homeless,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himself conceals.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lowly, meek and humble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himself reveals.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seek him don’t trouble,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Bethlehem to go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silence you’ll find him,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the poor next door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15249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SOMEWHERE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2025-05-12T17:00:41Z</dcterms:modified>
</cp:coreProperties>
</file>