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2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SOMEWHERE FAR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you hear the angels’ tidings?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hear it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bend his cave to enter,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you’re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seek him don’t trouble,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Bethlehem to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silence you’ll find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poor next door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524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SOMEWHERE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2025-05-12T17:01:13Z</dcterms:modified>
</cp:coreProperties>
</file>