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RECEIPPT-TAGS:KONKANI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Pachvo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chorov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melta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dita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Prashant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nitoll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apoun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vorta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SOMI MHOZO GONVLI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507</cp:revision>
  <dcterms:modified xsi:type="dcterms:W3CDTF">2025-05-12T16:33:49Z</dcterms:modified>
</cp:coreProperties>
</file>