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RECEIPPT-TAGS:KONKANI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28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rgbClr val="FFFFFF"/>
                </a:solidFill>
              </a:rPr>
              <a:t>SOMI MHOZO GONVLI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Somi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mhozo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gonvli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Kainch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mhaka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unnem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Sogllea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mhojea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jivitant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Tachi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doyamaya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asa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Tachea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ghorant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sodankal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Jieunk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mhaka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favo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asa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9466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29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SOMI MHOZO GONVLI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507</cp:revision>
  <dcterms:modified xsi:type="dcterms:W3CDTF">2025-05-12T16:34:08Z</dcterms:modified>
</cp:coreProperties>
</file>