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SONS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Sons of God, hear his holy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Gather round the table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Eat his body, drink his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we’ll sing a song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Brothers, sisters we are one,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our life has just begun,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spirit we are young,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live forever.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73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SONS OF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2025-05-12T17:21:34Z</dcterms:modified>
</cp:coreProperties>
</file>