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SOUL OF MY SAVIOUR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Soul of my Saviour,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sanctify my breast!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Body of Christ, be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my saving guest!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Blood of my Saviour,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bathe me in thy tide!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Wash me, ye waters,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gushing from his side!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49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SOUL OF MY SAVIOUR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2025-05-12T16:35:16Z</dcterms:modified>
</cp:coreProperties>
</file>