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SOUL OF MY SAVIOUR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Strength and protection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his passion be;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blessed Jesus,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and answer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in thy wounds,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hide and shelter me;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shall I never,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never part from thee.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SOUL OF MY SAVIOUR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2025-05-12T16:35:41Z</dcterms:modified>
</cp:coreProperties>
</file>