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4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SOUL OF MY SAVIOUR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and defend 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foe malign;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death’s drear moments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only thine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me and bid 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thee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I may praise thee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thy saints for aye.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2710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SOUL OF MY SAVIOUR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2025-05-12T16:36:01Z</dcterms:modified>
</cp:coreProperties>
</file>