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RECEIPPT-TAGS:BLESSED SACRAMENT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SPEAK TO MY SOUL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 to my soul Lord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 now in tend ‘rest tone.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Whisper in loving-kindness,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art not left alone.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my heart to hear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Quickly to hear thy voice,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thou my soul with praises,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in thee rejoice.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59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SPEAK TO MY SOUL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2025-05-12T16:37:13Z</dcterms:modified>
</cp:coreProperties>
</file>