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RECEIPPT-TAGS:BLESSED SACRAMENT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60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SPEAK TO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thou in softest whispers,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Whispers of love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shalt be always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conq’ror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shall always free.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thou to me each day,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in tend ‘rest tone,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now hear thy whisper,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not left alone.</a:t>
            </a:r>
          </a:p>
        </p:txBody>
      </p:sp>
    </p:spTree>
    <p:extLst>
      <p:ext uri="{BB962C8B-B14F-4D97-AF65-F5344CB8AC3E}">
        <p14:creationId xmlns:p14="http://schemas.microsoft.com/office/powerpoint/2010/main" val="35514573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SPEAK TO MY SOUL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2025-05-12T16:37:20Z</dcterms:modified>
</cp:coreProperties>
</file>