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RECEIPPT-TAGS:BLESSED SACRAMENT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21911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SPEAK TO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to thy children ever,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in the Holy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them with joy and gladness,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Teach them to watch and pray.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they in consecration,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Yield their whole lives to thee.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Hasten thy coming kingdom,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Till our dear Lord we see.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6462449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SPEAK TO MY SOUL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2025-05-12T16:37:27Z</dcterms:modified>
</cp:coreProperties>
</file>