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in the clear running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Blowing to greatness, the trees on the hill,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 in the finger of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earth, bring it to birth,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blow where you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Blow, blow, blow till I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breath of the Spirit, blowing in 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SPIRIT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2025-05-12T16:39:09Z</dcterms:modified>
</cp:coreProperties>
</file>