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RECEIPPT-TAGS:SPIRIT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231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SPIRIT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 every person is lonely,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Watching and waiting and hungering still,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 we long that you only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the earth, bring it to birth,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blow where you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Blow, blow, blow till I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breath of the Spirit, blowing in me.</a:t>
            </a:r>
          </a:p>
        </p:txBody>
      </p:sp>
    </p:spTree>
    <p:extLst>
      <p:ext uri="{BB962C8B-B14F-4D97-AF65-F5344CB8AC3E}">
        <p14:creationId xmlns:p14="http://schemas.microsoft.com/office/powerpoint/2010/main" val="20292815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SPIRIT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2025-05-12T16:39:30Z</dcterms:modified>
</cp:coreProperties>
</file>