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RECEIPPT-TAGS:SPIRIT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SPIRIT OF THE LIVING GOD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Spirit of the Living God fall afresh on us 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Break us, melt us, mould us, fill us.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8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Spirit of the Living God fall afresh on us 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cleanse us from our sins.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8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Spirit of the Living God fall afresh on us 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teach us how to </a:t>
            </a:r>
            <a:r>
              <a:rPr lang="en-GB" sz="38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pray.</a:t>
            </a:r>
            <a:endParaRPr lang="en-GB" sz="38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68</Words>
  <Application>Microsoft Office PowerPoint</Application>
  <PresentationFormat>On-screen Show (4:3)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SPIRIT OF THE LIVING GOD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569</cp:revision>
  <dcterms:modified xsi:type="dcterms:W3CDTF">2025-05-12T16:40:09Z</dcterms:modified>
</cp:coreProperties>
</file>